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09D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4548"/>
            <a:ext cx="7140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    Plan de Mise en Œuvre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0348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Projet Maison Connectée (Cycle en V)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Feuille de route et tests simplifiés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Merci 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45793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projet connecté, un succès partagé.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Questions 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89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Étude des Besoins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8567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495669"/>
            <a:ext cx="6313884" cy="1326118"/>
          </a:xfrm>
          <a:prstGeom prst="roundRect">
            <a:avLst>
              <a:gd name="adj" fmla="val 8274"/>
            </a:avLst>
          </a:prstGeom>
          <a:solidFill>
            <a:srgbClr val="FFFCF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472809"/>
            <a:ext cx="6313884" cy="9144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6" name="Shape 4"/>
          <p:cNvSpPr/>
          <p:nvPr/>
        </p:nvSpPr>
        <p:spPr>
          <a:xfrm>
            <a:off x="3695581" y="2240518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325F7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695" y="2368034"/>
            <a:ext cx="204073" cy="2551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6671" y="292096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Ateliers Clients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86671" y="3356729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Définition précise du périmètre.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246959"/>
            <a:ext cx="6313884" cy="1326118"/>
          </a:xfrm>
          <a:prstGeom prst="roundRect">
            <a:avLst>
              <a:gd name="adj" fmla="val 8274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24099"/>
            <a:ext cx="6313884" cy="9144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3695581" y="3991808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325F7B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695" y="4119324"/>
            <a:ext cx="204073" cy="25515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86671" y="467225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Contrôle Intelligent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986671" y="5108019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Lumières et appareils via application web.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793790" y="5998250"/>
            <a:ext cx="6313884" cy="1326118"/>
          </a:xfrm>
          <a:prstGeom prst="roundRect">
            <a:avLst>
              <a:gd name="adj" fmla="val 8274"/>
            </a:avLst>
          </a:prstGeom>
          <a:solidFill>
            <a:srgbClr val="FFFCF5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975390"/>
            <a:ext cx="6313884" cy="9144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8" name="Shape 14"/>
          <p:cNvSpPr/>
          <p:nvPr/>
        </p:nvSpPr>
        <p:spPr>
          <a:xfrm>
            <a:off x="3695581" y="5743099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325F7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95" y="5870615"/>
            <a:ext cx="204073" cy="25515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71" y="64235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Livrable Clé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986671" y="6859310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Périmètre du projet validé et signé.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7530346" y="220218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46" y="2665690"/>
            <a:ext cx="4295894" cy="42958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084"/>
            <a:ext cx="7424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Spécification des Exigences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6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Détail des attentes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fonctionnelles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techniques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04078"/>
            <a:ext cx="3664744" cy="1730812"/>
          </a:xfrm>
          <a:prstGeom prst="roundRect">
            <a:avLst>
              <a:gd name="adj" fmla="val 196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0190" y="31040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665940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Fonctionnelles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59404" y="3851791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Authentification sécurisée (email/mot de passe).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104078"/>
            <a:ext cx="3664863" cy="1730812"/>
          </a:xfrm>
          <a:prstGeom prst="roundRect">
            <a:avLst>
              <a:gd name="adj" fmla="val 196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71748" y="31040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1055096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Temps Réel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50962" y="3851791"/>
            <a:ext cx="30283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Affichage instantané de l'état des appareils.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061704"/>
            <a:ext cx="3664744" cy="1730812"/>
          </a:xfrm>
          <a:prstGeom prst="roundRect">
            <a:avLst>
              <a:gd name="adj" fmla="val 196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80190" y="506170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6659404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Non-Fonctionnelles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659404" y="5809417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 &lt; 300ms, interface responsive.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497"/>
            <a:ext cx="519898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Conception de l'Architecture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4817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Définir les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composants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 leurs interactions.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2159437"/>
            <a:ext cx="6327815" cy="1613178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5" name="Shape 3"/>
          <p:cNvSpPr/>
          <p:nvPr/>
        </p:nvSpPr>
        <p:spPr>
          <a:xfrm>
            <a:off x="952500" y="2318147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325F7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469" y="2422327"/>
            <a:ext cx="214313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2500" y="29531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Stack Technique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52500" y="3359825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Native, Node.js, MongoDB.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3931325"/>
            <a:ext cx="6327815" cy="1613178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10" name="Shape 7"/>
          <p:cNvSpPr/>
          <p:nvPr/>
        </p:nvSpPr>
        <p:spPr>
          <a:xfrm>
            <a:off x="952500" y="409003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325F7B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9" y="4194215"/>
            <a:ext cx="214313" cy="2678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52500" y="472499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Infrastructure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52500" y="5131713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et conteneurs Docker.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793790" y="5703213"/>
            <a:ext cx="6327815" cy="1613178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15" name="Shape 11"/>
          <p:cNvSpPr/>
          <p:nvPr/>
        </p:nvSpPr>
        <p:spPr>
          <a:xfrm>
            <a:off x="952500" y="5861923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325F7B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5966103"/>
            <a:ext cx="214313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2500" y="64968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Livrable Essentiel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952500" y="6903601"/>
            <a:ext cx="60103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CCT v1.0 (Cahier des Charges Techniques).</a:t>
            </a:r>
            <a:endParaRPr lang="en-US" sz="12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368" y="2159437"/>
            <a:ext cx="6325910" cy="251412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981517" y="3857559"/>
            <a:ext cx="1387967" cy="173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Client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7666911" y="4080405"/>
            <a:ext cx="1702573" cy="27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Utilisateur via application React Native</a:t>
            </a:r>
            <a:endParaRPr lang="en-US" sz="1050" dirty="0"/>
          </a:p>
        </p:txBody>
      </p:sp>
      <p:sp>
        <p:nvSpPr>
          <p:cNvPr id="22" name="Text 16"/>
          <p:cNvSpPr/>
          <p:nvPr/>
        </p:nvSpPr>
        <p:spPr>
          <a:xfrm>
            <a:off x="12034283" y="3442711"/>
            <a:ext cx="1387967" cy="173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API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12034283" y="3665557"/>
            <a:ext cx="1659393" cy="138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Serveur Node.js gère les requêtes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7981421" y="3001646"/>
            <a:ext cx="1387966" cy="173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Base de données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7666814" y="3224492"/>
            <a:ext cx="1702573" cy="138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Stockage MongoDB persistant</a:t>
            </a:r>
            <a:endParaRPr lang="en-US" sz="1050" dirty="0"/>
          </a:p>
        </p:txBody>
      </p:sp>
      <p:sp>
        <p:nvSpPr>
          <p:cNvPr id="26" name="Text 20"/>
          <p:cNvSpPr/>
          <p:nvPr/>
        </p:nvSpPr>
        <p:spPr>
          <a:xfrm>
            <a:off x="12034283" y="2480388"/>
            <a:ext cx="1387967" cy="173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12034283" y="2703233"/>
            <a:ext cx="1659393" cy="138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et conteneurs Docker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045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Conception Détaillée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607004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Modélisation des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interactions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 interfaces.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94221"/>
            <a:ext cx="4347567" cy="8618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9174" y="62714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Routes API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09174" y="6737271"/>
            <a:ext cx="3916799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/auth/login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/api/devices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5194221"/>
            <a:ext cx="4347567" cy="8618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6741" y="62714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UI Composants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56741" y="6737271"/>
            <a:ext cx="39167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Écrans de connexion, tableau de bord.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5194221"/>
            <a:ext cx="4347567" cy="8618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4308" y="62714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Flux Utilisateur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04308" y="6737271"/>
            <a:ext cx="39167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Séquence détaillée de connexion.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6273"/>
            <a:ext cx="633495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de Développement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60031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Transformation des designs en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code fonctionnel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56579"/>
            <a:ext cx="510302" cy="510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9220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Environnement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280190" y="3363278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 pour le versioning, Node.js.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98250"/>
            <a:ext cx="510302" cy="5103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0190" y="48637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Backend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6280190" y="530494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Express, implémentation des routes API.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39922"/>
            <a:ext cx="510302" cy="5103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0190" y="680537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Frontend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80190" y="7246620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Composants React, gestion de l'état.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70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451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Stratégie de Tests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45877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Assurer la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qualité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 la robustesse du système.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972383" y="4891445"/>
            <a:ext cx="22860" cy="2590681"/>
          </a:xfrm>
          <a:prstGeom prst="roundRect">
            <a:avLst>
              <a:gd name="adj" fmla="val 104186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1128117" y="5058608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D9D4C9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489144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853321" y="492121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766292" y="49459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Tests Unitaires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766292" y="5289233"/>
            <a:ext cx="120703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Jest pour le backend, RTL pour l'UI.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128117" y="6028015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D9D4C9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5860852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853321" y="589061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766292" y="59153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Tests d'Intégration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766292" y="6258639"/>
            <a:ext cx="120703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Flux complet front et back, appels API.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1128117" y="6997422"/>
            <a:ext cx="476250" cy="22860"/>
          </a:xfrm>
          <a:prstGeom prst="roundRect">
            <a:avLst>
              <a:gd name="adj" fmla="val 104186"/>
            </a:avLst>
          </a:prstGeom>
          <a:solidFill>
            <a:srgbClr val="D9D4C9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6830258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853321" y="686002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766292" y="688478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Validation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766292" y="7228046"/>
            <a:ext cx="120703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Vérification par exigence (F-01...), rapports détaillés.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67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de Recette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2365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 finale par le client avant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déploiement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365653"/>
            <a:ext cx="7637502" cy="1541978"/>
          </a:xfrm>
          <a:prstGeom prst="roundRect">
            <a:avLst>
              <a:gd name="adj" fmla="val 187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388513"/>
            <a:ext cx="771168" cy="1496258"/>
          </a:xfrm>
          <a:prstGeom prst="roundRect">
            <a:avLst>
              <a:gd name="adj" fmla="val 193"/>
            </a:avLst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1057632" y="2955846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780580" y="258127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Pré-production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780580" y="3075265"/>
            <a:ext cx="66278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Environnement de test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dédié et stable.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100393"/>
            <a:ext cx="7637502" cy="1541978"/>
          </a:xfrm>
          <a:prstGeom prst="roundRect">
            <a:avLst>
              <a:gd name="adj" fmla="val 187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16650" y="4123253"/>
            <a:ext cx="771168" cy="1496258"/>
          </a:xfrm>
          <a:prstGeom prst="roundRect">
            <a:avLst>
              <a:gd name="adj" fmla="val 193"/>
            </a:avLst>
          </a:prstGeom>
          <a:solidFill>
            <a:srgbClr val="F3EEE3"/>
          </a:solidFill>
          <a:ln/>
        </p:spPr>
      </p:sp>
      <p:sp>
        <p:nvSpPr>
          <p:cNvPr id="11" name="Text 9"/>
          <p:cNvSpPr/>
          <p:nvPr/>
        </p:nvSpPr>
        <p:spPr>
          <a:xfrm>
            <a:off x="1057632" y="4690586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1780580" y="43160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Scénarios Clients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780580" y="4810006"/>
            <a:ext cx="66278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Sessions de tests avec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scénarios réels.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93790" y="5835134"/>
            <a:ext cx="7637502" cy="1541978"/>
          </a:xfrm>
          <a:prstGeom prst="roundRect">
            <a:avLst>
              <a:gd name="adj" fmla="val 187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16650" y="5857994"/>
            <a:ext cx="771168" cy="1496258"/>
          </a:xfrm>
          <a:prstGeom prst="roundRect">
            <a:avLst>
              <a:gd name="adj" fmla="val 193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1057632" y="642532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1780580" y="605075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PV de Recette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780580" y="6544747"/>
            <a:ext cx="66278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Document officiel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d'acceptation signé.</a:t>
            </a:r>
            <a:endParaRPr lang="en-US" sz="15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9374" y="2365653"/>
            <a:ext cx="4194572" cy="4194572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909209" y="6777038"/>
            <a:ext cx="49349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Vérification des critères d'acceptation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566"/>
            <a:ext cx="7075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Maintenance et Évolution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2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Assurer la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318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longévité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 la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0102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3EEE3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727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Gestion Incidents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21825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Tickets Jira/GitHub, corrections rapides.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50102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2727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Monitoring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21825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Surveillance proactive, documentation à jour.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50102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3EEE3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2727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Bénéfices Clés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21825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Fiabilité, sécurité, évolutivité assurées.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4572000"/>
            <a:ext cx="5328404" cy="2721888"/>
          </a:xfrm>
          <a:prstGeom prst="rect">
            <a:avLst/>
          </a:prstGeom>
        </p:spPr>
      </p:pic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65" y="4572000"/>
            <a:ext cx="3756541" cy="2721888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257" y="4572000"/>
            <a:ext cx="3579614" cy="2721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2025-09-08T08:56:42Z</dcterms:created>
  <dcterms:modified xsi:type="dcterms:W3CDTF">2025-09-08T08:56:42Z</dcterms:modified>
</cp:coreProperties>
</file>